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5" r:id="rId5"/>
    <p:sldId id="264" r:id="rId6"/>
    <p:sldId id="263" r:id="rId7"/>
    <p:sldId id="266" r:id="rId8"/>
    <p:sldId id="267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-46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CE474-14AA-4C63-9890-36D76CDBA2AC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45C1B-F589-480F-A59B-CD1F66283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80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45C1B-F589-480F-A59B-CD1F66283CE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677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64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6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864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282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11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536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16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39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01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205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EC58E-5FB7-4697-A476-2B99E1DF4DD5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ABF05-4165-473B-B617-AA4F5F58C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94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0423" y="1190019"/>
            <a:ext cx="9144000" cy="2387600"/>
          </a:xfrm>
        </p:spPr>
        <p:txBody>
          <a:bodyPr/>
          <a:lstStyle/>
          <a:p>
            <a:pPr algn="l"/>
            <a:r>
              <a:rPr lang="kk-KZ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Название доклада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6123" y="3599783"/>
            <a:ext cx="9144000" cy="1655762"/>
          </a:xfrm>
        </p:spPr>
        <p:txBody>
          <a:bodyPr/>
          <a:lstStyle/>
          <a:p>
            <a:r>
              <a:rPr lang="kk-KZ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Данные докладчика; ФИО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, место работы (учебы)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1995" y="74364"/>
            <a:ext cx="53237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National Congress of Respiratory Medicine 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6588" y="6352072"/>
            <a:ext cx="3004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Астана,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3-5 </a:t>
            </a:r>
            <a:r>
              <a:rPr lang="kk-KZ" b="1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желтоқсан,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2026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ж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78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19454" y="918481"/>
            <a:ext cx="9829800" cy="1084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АКТУАЛЬНОСТЬ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1995" y="74364"/>
            <a:ext cx="5323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</p:txBody>
      </p:sp>
    </p:spTree>
    <p:extLst>
      <p:ext uri="{BB962C8B-B14F-4D97-AF65-F5344CB8AC3E}">
        <p14:creationId xmlns:p14="http://schemas.microsoft.com/office/powerpoint/2010/main" val="116357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6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469" y="637686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ДИЗАЙН ИССЛЕДОВАНИЯ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1995" y="74364"/>
            <a:ext cx="5323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</p:txBody>
      </p:sp>
    </p:spTree>
    <p:extLst>
      <p:ext uri="{BB962C8B-B14F-4D97-AF65-F5344CB8AC3E}">
        <p14:creationId xmlns:p14="http://schemas.microsoft.com/office/powerpoint/2010/main" val="4062509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6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77" y="716817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МАТЕРИАЛЫ И МЕТОДЫ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1995" y="74364"/>
            <a:ext cx="5323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</p:txBody>
      </p:sp>
    </p:spTree>
    <p:extLst>
      <p:ext uri="{BB962C8B-B14F-4D97-AF65-F5344CB8AC3E}">
        <p14:creationId xmlns:p14="http://schemas.microsoft.com/office/powerpoint/2010/main" val="1077768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6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546" y="646479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РЕЗУЛЬТАТЫ ИССЛЕДОВАНИЯ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1995" y="74364"/>
            <a:ext cx="5323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</p:txBody>
      </p:sp>
    </p:spTree>
    <p:extLst>
      <p:ext uri="{BB962C8B-B14F-4D97-AF65-F5344CB8AC3E}">
        <p14:creationId xmlns:p14="http://schemas.microsoft.com/office/powerpoint/2010/main" val="135883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6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623" y="602517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РЕЗУЛЬТАТЫ ИССЛЕДОВАНИЯ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1995" y="74364"/>
            <a:ext cx="5323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  <a:p>
            <a:pPr algn="ctr"/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650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36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ВЫВОДЫ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1995" y="74364"/>
            <a:ext cx="5323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</p:txBody>
      </p:sp>
    </p:spTree>
    <p:extLst>
      <p:ext uri="{BB962C8B-B14F-4D97-AF65-F5344CB8AC3E}">
        <p14:creationId xmlns:p14="http://schemas.microsoft.com/office/powerpoint/2010/main" val="166031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643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608" y="681648"/>
            <a:ext cx="10515600" cy="132556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ПРАКТИЧЕСКИЕ РЕКОМЕНДАЦИИ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1995" y="74364"/>
            <a:ext cx="53237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Ұлттық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Респираторлық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Медицина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Конгресі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Национальный Конгресс Респираторной Медицины</a:t>
            </a:r>
          </a:p>
          <a:p>
            <a:pPr algn="ctr"/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V National Congress of Respiratory Medicine </a:t>
            </a:r>
          </a:p>
        </p:txBody>
      </p:sp>
    </p:spTree>
    <p:extLst>
      <p:ext uri="{BB962C8B-B14F-4D97-AF65-F5344CB8AC3E}">
        <p14:creationId xmlns:p14="http://schemas.microsoft.com/office/powerpoint/2010/main" val="2203487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162</Words>
  <Application>Microsoft Office PowerPoint</Application>
  <PresentationFormat>Произвольный</PresentationFormat>
  <Paragraphs>36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Название доклада</vt:lpstr>
      <vt:lpstr>Презентация PowerPoint</vt:lpstr>
      <vt:lpstr>ДИЗАЙН ИССЛЕДОВАНИЯ</vt:lpstr>
      <vt:lpstr>МАТЕРИАЛЫ И МЕТОДЫ</vt:lpstr>
      <vt:lpstr>РЕЗУЛЬТАТЫ ИССЛЕДОВАНИЯ</vt:lpstr>
      <vt:lpstr>РЕЗУЛЬТАТЫ ИССЛЕДОВАНИЯ</vt:lpstr>
      <vt:lpstr>ВЫВОДЫ</vt:lpstr>
      <vt:lpstr>ПРАКТИЧЕСКИЕ РЕКОМЕНДАЦИИ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Аминова Айжан Мухтаровна</dc:creator>
  <cp:lastModifiedBy>77029</cp:lastModifiedBy>
  <cp:revision>13</cp:revision>
  <dcterms:created xsi:type="dcterms:W3CDTF">2024-11-11T11:51:49Z</dcterms:created>
  <dcterms:modified xsi:type="dcterms:W3CDTF">2026-10-29T17:19:20Z</dcterms:modified>
</cp:coreProperties>
</file>